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7616825" cy="10158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4B263"/>
    <a:srgbClr val="DEB800"/>
    <a:srgbClr val="C59F00"/>
    <a:srgbClr val="D1A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94"/>
  </p:normalViewPr>
  <p:slideViewPr>
    <p:cSldViewPr snapToGrid="0" snapToObjects="1">
      <p:cViewPr varScale="1">
        <p:scale>
          <a:sx n="46" d="100"/>
          <a:sy n="46" d="100"/>
        </p:scale>
        <p:origin x="22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262" y="1662500"/>
            <a:ext cx="6474301" cy="3536633"/>
          </a:xfrm>
        </p:spPr>
        <p:txBody>
          <a:bodyPr anchor="b"/>
          <a:lstStyle>
            <a:lvl1pPr algn="ctr">
              <a:defRPr sz="49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2103" y="5335519"/>
            <a:ext cx="5712619" cy="2452598"/>
          </a:xfrm>
        </p:spPr>
        <p:txBody>
          <a:bodyPr/>
          <a:lstStyle>
            <a:lvl1pPr marL="0" indent="0" algn="ctr">
              <a:buNone/>
              <a:defRPr sz="1999"/>
            </a:lvl1pPr>
            <a:lvl2pPr marL="380848" indent="0" algn="ctr">
              <a:buNone/>
              <a:defRPr sz="1666"/>
            </a:lvl2pPr>
            <a:lvl3pPr marL="761695" indent="0" algn="ctr">
              <a:buNone/>
              <a:defRPr sz="1499"/>
            </a:lvl3pPr>
            <a:lvl4pPr marL="1142543" indent="0" algn="ctr">
              <a:buNone/>
              <a:defRPr sz="1333"/>
            </a:lvl4pPr>
            <a:lvl5pPr marL="1523390" indent="0" algn="ctr">
              <a:buNone/>
              <a:defRPr sz="1333"/>
            </a:lvl5pPr>
            <a:lvl6pPr marL="1904238" indent="0" algn="ctr">
              <a:buNone/>
              <a:defRPr sz="1333"/>
            </a:lvl6pPr>
            <a:lvl7pPr marL="2285086" indent="0" algn="ctr">
              <a:buNone/>
              <a:defRPr sz="1333"/>
            </a:lvl7pPr>
            <a:lvl8pPr marL="2665933" indent="0" algn="ctr">
              <a:buNone/>
              <a:defRPr sz="1333"/>
            </a:lvl8pPr>
            <a:lvl9pPr marL="3046781" indent="0" algn="ctr">
              <a:buNone/>
              <a:defRPr sz="13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45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111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50791" y="540842"/>
            <a:ext cx="1642378" cy="860878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23657" y="540842"/>
            <a:ext cx="4831923" cy="860878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484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239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690" y="2532552"/>
            <a:ext cx="6569512" cy="4225617"/>
          </a:xfrm>
        </p:spPr>
        <p:txBody>
          <a:bodyPr anchor="b"/>
          <a:lstStyle>
            <a:lvl1pPr>
              <a:defRPr sz="49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690" y="6798145"/>
            <a:ext cx="6569512" cy="2222152"/>
          </a:xfrm>
        </p:spPr>
        <p:txBody>
          <a:bodyPr/>
          <a:lstStyle>
            <a:lvl1pPr marL="0" indent="0">
              <a:buNone/>
              <a:defRPr sz="1999">
                <a:solidFill>
                  <a:schemeClr val="tx1"/>
                </a:solidFill>
              </a:defRPr>
            </a:lvl1pPr>
            <a:lvl2pPr marL="380848" indent="0">
              <a:buNone/>
              <a:defRPr sz="1666">
                <a:solidFill>
                  <a:schemeClr val="tx1">
                    <a:tint val="75000"/>
                  </a:schemeClr>
                </a:solidFill>
              </a:defRPr>
            </a:lvl2pPr>
            <a:lvl3pPr marL="761695" indent="0">
              <a:buNone/>
              <a:defRPr sz="1499">
                <a:solidFill>
                  <a:schemeClr val="tx1">
                    <a:tint val="75000"/>
                  </a:schemeClr>
                </a:solidFill>
              </a:defRPr>
            </a:lvl3pPr>
            <a:lvl4pPr marL="114254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52339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190423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2850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2665933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046781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08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23657" y="2704207"/>
            <a:ext cx="3237151" cy="6445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56017" y="2704207"/>
            <a:ext cx="3237151" cy="64454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8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540844"/>
            <a:ext cx="6569512" cy="19634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4650" y="2490223"/>
            <a:ext cx="3222273" cy="1220420"/>
          </a:xfrm>
        </p:spPr>
        <p:txBody>
          <a:bodyPr anchor="b"/>
          <a:lstStyle>
            <a:lvl1pPr marL="0" indent="0">
              <a:buNone/>
              <a:defRPr sz="1999" b="1"/>
            </a:lvl1pPr>
            <a:lvl2pPr marL="380848" indent="0">
              <a:buNone/>
              <a:defRPr sz="1666" b="1"/>
            </a:lvl2pPr>
            <a:lvl3pPr marL="761695" indent="0">
              <a:buNone/>
              <a:defRPr sz="1499" b="1"/>
            </a:lvl3pPr>
            <a:lvl4pPr marL="1142543" indent="0">
              <a:buNone/>
              <a:defRPr sz="1333" b="1"/>
            </a:lvl4pPr>
            <a:lvl5pPr marL="1523390" indent="0">
              <a:buNone/>
              <a:defRPr sz="1333" b="1"/>
            </a:lvl5pPr>
            <a:lvl6pPr marL="1904238" indent="0">
              <a:buNone/>
              <a:defRPr sz="1333" b="1"/>
            </a:lvl6pPr>
            <a:lvl7pPr marL="2285086" indent="0">
              <a:buNone/>
              <a:defRPr sz="1333" b="1"/>
            </a:lvl7pPr>
            <a:lvl8pPr marL="2665933" indent="0">
              <a:buNone/>
              <a:defRPr sz="1333" b="1"/>
            </a:lvl8pPr>
            <a:lvl9pPr marL="3046781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4650" y="3710643"/>
            <a:ext cx="3222273" cy="5457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56018" y="2490223"/>
            <a:ext cx="3238143" cy="1220420"/>
          </a:xfrm>
        </p:spPr>
        <p:txBody>
          <a:bodyPr anchor="b"/>
          <a:lstStyle>
            <a:lvl1pPr marL="0" indent="0">
              <a:buNone/>
              <a:defRPr sz="1999" b="1"/>
            </a:lvl1pPr>
            <a:lvl2pPr marL="380848" indent="0">
              <a:buNone/>
              <a:defRPr sz="1666" b="1"/>
            </a:lvl2pPr>
            <a:lvl3pPr marL="761695" indent="0">
              <a:buNone/>
              <a:defRPr sz="1499" b="1"/>
            </a:lvl3pPr>
            <a:lvl4pPr marL="1142543" indent="0">
              <a:buNone/>
              <a:defRPr sz="1333" b="1"/>
            </a:lvl4pPr>
            <a:lvl5pPr marL="1523390" indent="0">
              <a:buNone/>
              <a:defRPr sz="1333" b="1"/>
            </a:lvl5pPr>
            <a:lvl6pPr marL="1904238" indent="0">
              <a:buNone/>
              <a:defRPr sz="1333" b="1"/>
            </a:lvl6pPr>
            <a:lvl7pPr marL="2285086" indent="0">
              <a:buNone/>
              <a:defRPr sz="1333" b="1"/>
            </a:lvl7pPr>
            <a:lvl8pPr marL="2665933" indent="0">
              <a:buNone/>
              <a:defRPr sz="1333" b="1"/>
            </a:lvl8pPr>
            <a:lvl9pPr marL="3046781" indent="0">
              <a:buNone/>
              <a:defRPr sz="13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56018" y="3710643"/>
            <a:ext cx="3238143" cy="54577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368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9089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078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677228"/>
            <a:ext cx="2456624" cy="2370296"/>
          </a:xfrm>
        </p:spPr>
        <p:txBody>
          <a:bodyPr anchor="b"/>
          <a:lstStyle>
            <a:lvl1pPr>
              <a:defRPr sz="2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8143" y="1462626"/>
            <a:ext cx="3856018" cy="7219057"/>
          </a:xfrm>
        </p:spPr>
        <p:txBody>
          <a:bodyPr/>
          <a:lstStyle>
            <a:lvl1pPr>
              <a:defRPr sz="2666"/>
            </a:lvl1pPr>
            <a:lvl2pPr>
              <a:defRPr sz="2332"/>
            </a:lvl2pPr>
            <a:lvl3pPr>
              <a:defRPr sz="1999"/>
            </a:lvl3pPr>
            <a:lvl4pPr>
              <a:defRPr sz="1666"/>
            </a:lvl4pPr>
            <a:lvl5pPr>
              <a:defRPr sz="1666"/>
            </a:lvl5pPr>
            <a:lvl6pPr>
              <a:defRPr sz="1666"/>
            </a:lvl6pPr>
            <a:lvl7pPr>
              <a:defRPr sz="1666"/>
            </a:lvl7pPr>
            <a:lvl8pPr>
              <a:defRPr sz="1666"/>
            </a:lvl8pPr>
            <a:lvl9pPr>
              <a:defRPr sz="166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649" y="3047524"/>
            <a:ext cx="2456624" cy="5645915"/>
          </a:xfrm>
        </p:spPr>
        <p:txBody>
          <a:bodyPr/>
          <a:lstStyle>
            <a:lvl1pPr marL="0" indent="0">
              <a:buNone/>
              <a:defRPr sz="1333"/>
            </a:lvl1pPr>
            <a:lvl2pPr marL="380848" indent="0">
              <a:buNone/>
              <a:defRPr sz="1166"/>
            </a:lvl2pPr>
            <a:lvl3pPr marL="761695" indent="0">
              <a:buNone/>
              <a:defRPr sz="1000"/>
            </a:lvl3pPr>
            <a:lvl4pPr marL="1142543" indent="0">
              <a:buNone/>
              <a:defRPr sz="833"/>
            </a:lvl4pPr>
            <a:lvl5pPr marL="1523390" indent="0">
              <a:buNone/>
              <a:defRPr sz="833"/>
            </a:lvl5pPr>
            <a:lvl6pPr marL="1904238" indent="0">
              <a:buNone/>
              <a:defRPr sz="833"/>
            </a:lvl6pPr>
            <a:lvl7pPr marL="2285086" indent="0">
              <a:buNone/>
              <a:defRPr sz="833"/>
            </a:lvl7pPr>
            <a:lvl8pPr marL="2665933" indent="0">
              <a:buNone/>
              <a:defRPr sz="833"/>
            </a:lvl8pPr>
            <a:lvl9pPr marL="3046781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10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649" y="677228"/>
            <a:ext cx="2456624" cy="2370296"/>
          </a:xfrm>
        </p:spPr>
        <p:txBody>
          <a:bodyPr anchor="b"/>
          <a:lstStyle>
            <a:lvl1pPr>
              <a:defRPr sz="26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38143" y="1462626"/>
            <a:ext cx="3856018" cy="7219057"/>
          </a:xfrm>
        </p:spPr>
        <p:txBody>
          <a:bodyPr anchor="t"/>
          <a:lstStyle>
            <a:lvl1pPr marL="0" indent="0">
              <a:buNone/>
              <a:defRPr sz="2666"/>
            </a:lvl1pPr>
            <a:lvl2pPr marL="380848" indent="0">
              <a:buNone/>
              <a:defRPr sz="2332"/>
            </a:lvl2pPr>
            <a:lvl3pPr marL="761695" indent="0">
              <a:buNone/>
              <a:defRPr sz="1999"/>
            </a:lvl3pPr>
            <a:lvl4pPr marL="1142543" indent="0">
              <a:buNone/>
              <a:defRPr sz="1666"/>
            </a:lvl4pPr>
            <a:lvl5pPr marL="1523390" indent="0">
              <a:buNone/>
              <a:defRPr sz="1666"/>
            </a:lvl5pPr>
            <a:lvl6pPr marL="1904238" indent="0">
              <a:buNone/>
              <a:defRPr sz="1666"/>
            </a:lvl6pPr>
            <a:lvl7pPr marL="2285086" indent="0">
              <a:buNone/>
              <a:defRPr sz="1666"/>
            </a:lvl7pPr>
            <a:lvl8pPr marL="2665933" indent="0">
              <a:buNone/>
              <a:defRPr sz="1666"/>
            </a:lvl8pPr>
            <a:lvl9pPr marL="3046781" indent="0">
              <a:buNone/>
              <a:defRPr sz="16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4649" y="3047524"/>
            <a:ext cx="2456624" cy="5645915"/>
          </a:xfrm>
        </p:spPr>
        <p:txBody>
          <a:bodyPr/>
          <a:lstStyle>
            <a:lvl1pPr marL="0" indent="0">
              <a:buNone/>
              <a:defRPr sz="1333"/>
            </a:lvl1pPr>
            <a:lvl2pPr marL="380848" indent="0">
              <a:buNone/>
              <a:defRPr sz="1166"/>
            </a:lvl2pPr>
            <a:lvl3pPr marL="761695" indent="0">
              <a:buNone/>
              <a:defRPr sz="1000"/>
            </a:lvl3pPr>
            <a:lvl4pPr marL="1142543" indent="0">
              <a:buNone/>
              <a:defRPr sz="833"/>
            </a:lvl4pPr>
            <a:lvl5pPr marL="1523390" indent="0">
              <a:buNone/>
              <a:defRPr sz="833"/>
            </a:lvl5pPr>
            <a:lvl6pPr marL="1904238" indent="0">
              <a:buNone/>
              <a:defRPr sz="833"/>
            </a:lvl6pPr>
            <a:lvl7pPr marL="2285086" indent="0">
              <a:buNone/>
              <a:defRPr sz="833"/>
            </a:lvl7pPr>
            <a:lvl8pPr marL="2665933" indent="0">
              <a:buNone/>
              <a:defRPr sz="833"/>
            </a:lvl8pPr>
            <a:lvl9pPr marL="3046781" indent="0">
              <a:buNone/>
              <a:defRPr sz="8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55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23657" y="540844"/>
            <a:ext cx="6569512" cy="19634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3657" y="2704207"/>
            <a:ext cx="6569512" cy="64454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3657" y="9415346"/>
            <a:ext cx="1713786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A1832F-BA65-1841-AA2D-57BA68F33767}" type="datetimeFigureOut">
              <a:rPr lang="en-US" smtClean="0"/>
              <a:t>4/27/2021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23074" y="9415346"/>
            <a:ext cx="2570678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79382" y="9415346"/>
            <a:ext cx="1713786" cy="5408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B599CC-C28F-6941-8DCB-1A6F3D096B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826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61695" rtl="0" eaLnBrk="1" latinLnBrk="0" hangingPunct="1">
        <a:lnSpc>
          <a:spcPct val="90000"/>
        </a:lnSpc>
        <a:spcBef>
          <a:spcPct val="0"/>
        </a:spcBef>
        <a:buNone/>
        <a:defRPr sz="36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424" indent="-190424" algn="l" defTabSz="761695" rtl="0" eaLnBrk="1" latinLnBrk="0" hangingPunct="1">
        <a:lnSpc>
          <a:spcPct val="90000"/>
        </a:lnSpc>
        <a:spcBef>
          <a:spcPts val="833"/>
        </a:spcBef>
        <a:buFont typeface="Arial" panose="020B0604020202020204" pitchFamily="34" charset="0"/>
        <a:buChar char="•"/>
        <a:defRPr sz="2332" kern="1200">
          <a:solidFill>
            <a:schemeClr val="tx1"/>
          </a:solidFill>
          <a:latin typeface="+mn-lt"/>
          <a:ea typeface="+mn-ea"/>
          <a:cs typeface="+mn-cs"/>
        </a:defRPr>
      </a:lvl1pPr>
      <a:lvl2pPr marL="571271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999" kern="1200">
          <a:solidFill>
            <a:schemeClr val="tx1"/>
          </a:solidFill>
          <a:latin typeface="+mn-lt"/>
          <a:ea typeface="+mn-ea"/>
          <a:cs typeface="+mn-cs"/>
        </a:defRPr>
      </a:lvl2pPr>
      <a:lvl3pPr marL="952119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6" kern="1200">
          <a:solidFill>
            <a:schemeClr val="tx1"/>
          </a:solidFill>
          <a:latin typeface="+mn-lt"/>
          <a:ea typeface="+mn-ea"/>
          <a:cs typeface="+mn-cs"/>
        </a:defRPr>
      </a:lvl3pPr>
      <a:lvl4pPr marL="1332967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4pPr>
      <a:lvl5pPr marL="1713814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5pPr>
      <a:lvl6pPr marL="2094662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6pPr>
      <a:lvl7pPr marL="2475509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7pPr>
      <a:lvl8pPr marL="2856357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8pPr>
      <a:lvl9pPr marL="3237205" indent="-190424" algn="l" defTabSz="761695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49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1pPr>
      <a:lvl2pPr marL="380848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2pPr>
      <a:lvl3pPr marL="761695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3pPr>
      <a:lvl4pPr marL="1142543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4pPr>
      <a:lvl5pPr marL="1523390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5pPr>
      <a:lvl6pPr marL="1904238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6pPr>
      <a:lvl7pPr marL="2285086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7pPr>
      <a:lvl8pPr marL="2665933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8pPr>
      <a:lvl9pPr marL="3046781" algn="l" defTabSz="761695" rtl="0" eaLnBrk="1" latinLnBrk="0" hangingPunct="1">
        <a:defRPr sz="149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4D69D5A-EDC2-1646-AB42-0D7295B682F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0" y="1323"/>
            <a:ext cx="7616825" cy="1015576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5ADDF55-EF07-FA49-85EF-E4D270E702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953" y="3130658"/>
            <a:ext cx="6741762" cy="983594"/>
          </a:xfrm>
        </p:spPr>
        <p:txBody>
          <a:bodyPr/>
          <a:lstStyle/>
          <a:p>
            <a:r>
              <a:rPr lang="en-US" dirty="0">
                <a:solidFill>
                  <a:srgbClr val="D4B263"/>
                </a:solidFill>
                <a:latin typeface="Garamond" panose="02020404030301010803" pitchFamily="18" charset="0"/>
              </a:rPr>
              <a:t>Type </a:t>
            </a:r>
            <a:r>
              <a:rPr lang="en-US" dirty="0" err="1">
                <a:solidFill>
                  <a:srgbClr val="D4B263"/>
                </a:solidFill>
                <a:latin typeface="Garamond" panose="02020404030301010803" pitchFamily="18" charset="0"/>
              </a:rPr>
              <a:t>Namehere</a:t>
            </a:r>
            <a:endParaRPr lang="en-US" dirty="0">
              <a:solidFill>
                <a:srgbClr val="D4B263"/>
              </a:solidFill>
              <a:latin typeface="Garamond" panose="020204040303010108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9998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4093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Garamond</vt:lpstr>
      <vt:lpstr>Office Theme</vt:lpstr>
      <vt:lpstr>Type Namehere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Nadia Fenton-Rahim</dc:title>
  <dc:creator>Cooney, Paula Telch</dc:creator>
  <cp:lastModifiedBy>Boehm, Kevin Edward</cp:lastModifiedBy>
  <cp:revision>3</cp:revision>
  <dcterms:created xsi:type="dcterms:W3CDTF">2021-04-23T18:34:28Z</dcterms:created>
  <dcterms:modified xsi:type="dcterms:W3CDTF">2021-04-27T23:49:12Z</dcterms:modified>
</cp:coreProperties>
</file>